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1"/>
    <p:sldId id="257" r:id="rId32"/>
    <p:sldId id="258" r:id="rId33"/>
    <p:sldId id="259" r:id="rId34"/>
    <p:sldId id="260" r:id="rId35"/>
    <p:sldId id="261" r:id="rId36"/>
    <p:sldId id="262" r:id="rId37"/>
    <p:sldId id="263" r:id="rId38"/>
    <p:sldId id="264" r:id="rId3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Neue Machina" charset="1" panose="00000500000000000000"/>
      <p:regular r:id="rId10"/>
    </p:embeddedFont>
    <p:embeddedFont>
      <p:font typeface="Neue Machina Light" charset="1" panose="00000400000000000000"/>
      <p:regular r:id="rId11"/>
    </p:embeddedFont>
    <p:embeddedFont>
      <p:font typeface="Neue Machina Ultra-Bold" charset="1" panose="00000900000000000000"/>
      <p:regular r:id="rId12"/>
    </p:embeddedFont>
    <p:embeddedFont>
      <p:font typeface="Montserrat" charset="1" panose="00000500000000000000"/>
      <p:regular r:id="rId13"/>
    </p:embeddedFont>
    <p:embeddedFont>
      <p:font typeface="Montserrat Bold" charset="1" panose="00000800000000000000"/>
      <p:regular r:id="rId14"/>
    </p:embeddedFont>
    <p:embeddedFont>
      <p:font typeface="Montserrat Italics" charset="1" panose="00000500000000000000"/>
      <p:regular r:id="rId15"/>
    </p:embeddedFont>
    <p:embeddedFont>
      <p:font typeface="Montserrat Bold Italics" charset="1" panose="00000800000000000000"/>
      <p:regular r:id="rId16"/>
    </p:embeddedFont>
    <p:embeddedFont>
      <p:font typeface="Montserrat Thin" charset="1" panose="00000300000000000000"/>
      <p:regular r:id="rId17"/>
    </p:embeddedFont>
    <p:embeddedFont>
      <p:font typeface="Montserrat Thin Italics" charset="1" panose="00000300000000000000"/>
      <p:regular r:id="rId18"/>
    </p:embeddedFont>
    <p:embeddedFont>
      <p:font typeface="Montserrat Extra-Light" charset="1" panose="00000300000000000000"/>
      <p:regular r:id="rId19"/>
    </p:embeddedFont>
    <p:embeddedFont>
      <p:font typeface="Montserrat Extra-Light Italics" charset="1" panose="00000300000000000000"/>
      <p:regular r:id="rId20"/>
    </p:embeddedFont>
    <p:embeddedFont>
      <p:font typeface="Montserrat Light" charset="1" panose="00000400000000000000"/>
      <p:regular r:id="rId21"/>
    </p:embeddedFont>
    <p:embeddedFont>
      <p:font typeface="Montserrat Light Italics" charset="1" panose="00000400000000000000"/>
      <p:regular r:id="rId22"/>
    </p:embeddedFont>
    <p:embeddedFont>
      <p:font typeface="Montserrat Medium" charset="1" panose="00000600000000000000"/>
      <p:regular r:id="rId23"/>
    </p:embeddedFont>
    <p:embeddedFont>
      <p:font typeface="Montserrat Medium Italics" charset="1" panose="00000600000000000000"/>
      <p:regular r:id="rId24"/>
    </p:embeddedFont>
    <p:embeddedFont>
      <p:font typeface="Montserrat Semi-Bold" charset="1" panose="00000700000000000000"/>
      <p:regular r:id="rId25"/>
    </p:embeddedFont>
    <p:embeddedFont>
      <p:font typeface="Montserrat Semi-Bold Italics" charset="1" panose="00000700000000000000"/>
      <p:regular r:id="rId26"/>
    </p:embeddedFont>
    <p:embeddedFont>
      <p:font typeface="Montserrat Ultra-Bold" charset="1" panose="00000900000000000000"/>
      <p:regular r:id="rId27"/>
    </p:embeddedFont>
    <p:embeddedFont>
      <p:font typeface="Montserrat Ultra-Bold Italics" charset="1" panose="00000900000000000000"/>
      <p:regular r:id="rId28"/>
    </p:embeddedFont>
    <p:embeddedFont>
      <p:font typeface="Montserrat Heavy" charset="1" panose="00000A00000000000000"/>
      <p:regular r:id="rId29"/>
    </p:embeddedFont>
    <p:embeddedFont>
      <p:font typeface="Montserrat Heavy Italics" charset="1" panose="00000A0000000000000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slides/slide1.xml" Type="http://schemas.openxmlformats.org/officeDocument/2006/relationships/slide"/><Relationship Id="rId32" Target="slides/slide2.xml" Type="http://schemas.openxmlformats.org/officeDocument/2006/relationships/slide"/><Relationship Id="rId33" Target="slides/slide3.xml" Type="http://schemas.openxmlformats.org/officeDocument/2006/relationships/slide"/><Relationship Id="rId34" Target="slides/slide4.xml" Type="http://schemas.openxmlformats.org/officeDocument/2006/relationships/slide"/><Relationship Id="rId35" Target="slides/slide5.xml" Type="http://schemas.openxmlformats.org/officeDocument/2006/relationships/slide"/><Relationship Id="rId36" Target="slides/slide6.xml" Type="http://schemas.openxmlformats.org/officeDocument/2006/relationships/slide"/><Relationship Id="rId37" Target="slides/slide7.xml" Type="http://schemas.openxmlformats.org/officeDocument/2006/relationships/slide"/><Relationship Id="rId38" Target="slides/slide8.xml" Type="http://schemas.openxmlformats.org/officeDocument/2006/relationships/slide"/><Relationship Id="rId39" Target="slides/slide9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11.pn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19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20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Relationship Id="rId8" Target="../media/image2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875567" y="-4926720"/>
            <a:ext cx="9808535" cy="9808535"/>
          </a:xfrm>
          <a:custGeom>
            <a:avLst/>
            <a:gdLst/>
            <a:ahLst/>
            <a:cxnLst/>
            <a:rect r="r" b="b" t="t" l="l"/>
            <a:pathLst>
              <a:path h="9808535" w="9808535">
                <a:moveTo>
                  <a:pt x="0" y="0"/>
                </a:moveTo>
                <a:lnTo>
                  <a:pt x="9808534" y="0"/>
                </a:lnTo>
                <a:lnTo>
                  <a:pt x="9808534" y="9808535"/>
                </a:lnTo>
                <a:lnTo>
                  <a:pt x="0" y="98085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71731" y="6544095"/>
            <a:ext cx="6009009" cy="6009009"/>
          </a:xfrm>
          <a:custGeom>
            <a:avLst/>
            <a:gdLst/>
            <a:ahLst/>
            <a:cxnLst/>
            <a:rect r="r" b="b" t="t" l="l"/>
            <a:pathLst>
              <a:path h="6009009" w="6009009">
                <a:moveTo>
                  <a:pt x="0" y="0"/>
                </a:moveTo>
                <a:lnTo>
                  <a:pt x="6009009" y="0"/>
                </a:lnTo>
                <a:lnTo>
                  <a:pt x="6009009" y="6009010"/>
                </a:lnTo>
                <a:lnTo>
                  <a:pt x="0" y="60090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8100000">
            <a:off x="11884038" y="6896830"/>
            <a:ext cx="8209501" cy="6060105"/>
          </a:xfrm>
          <a:custGeom>
            <a:avLst/>
            <a:gdLst/>
            <a:ahLst/>
            <a:cxnLst/>
            <a:rect r="r" b="b" t="t" l="l"/>
            <a:pathLst>
              <a:path h="6060105" w="8209501">
                <a:moveTo>
                  <a:pt x="0" y="0"/>
                </a:moveTo>
                <a:lnTo>
                  <a:pt x="8209501" y="0"/>
                </a:lnTo>
                <a:lnTo>
                  <a:pt x="8209501" y="6060105"/>
                </a:lnTo>
                <a:lnTo>
                  <a:pt x="0" y="60601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1393429">
            <a:off x="12271558" y="6401948"/>
            <a:ext cx="4723918" cy="2308815"/>
          </a:xfrm>
          <a:custGeom>
            <a:avLst/>
            <a:gdLst/>
            <a:ahLst/>
            <a:cxnLst/>
            <a:rect r="r" b="b" t="t" l="l"/>
            <a:pathLst>
              <a:path h="2308815" w="4723918">
                <a:moveTo>
                  <a:pt x="0" y="0"/>
                </a:moveTo>
                <a:lnTo>
                  <a:pt x="4723917" y="0"/>
                </a:lnTo>
                <a:lnTo>
                  <a:pt x="4723917" y="2308815"/>
                </a:lnTo>
                <a:lnTo>
                  <a:pt x="0" y="230881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0261" y="5943223"/>
            <a:ext cx="4327479" cy="600872"/>
          </a:xfrm>
          <a:custGeom>
            <a:avLst/>
            <a:gdLst/>
            <a:ahLst/>
            <a:cxnLst/>
            <a:rect r="r" b="b" t="t" l="l"/>
            <a:pathLst>
              <a:path h="600872" w="4327479">
                <a:moveTo>
                  <a:pt x="0" y="0"/>
                </a:moveTo>
                <a:lnTo>
                  <a:pt x="4327478" y="0"/>
                </a:lnTo>
                <a:lnTo>
                  <a:pt x="4327478" y="600872"/>
                </a:lnTo>
                <a:lnTo>
                  <a:pt x="0" y="60087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71533" r="0" b="-71533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32774" y="2271889"/>
            <a:ext cx="3597907" cy="3671334"/>
          </a:xfrm>
          <a:custGeom>
            <a:avLst/>
            <a:gdLst/>
            <a:ahLst/>
            <a:cxnLst/>
            <a:rect r="r" b="b" t="t" l="l"/>
            <a:pathLst>
              <a:path h="3671334" w="3597907">
                <a:moveTo>
                  <a:pt x="0" y="0"/>
                </a:moveTo>
                <a:lnTo>
                  <a:pt x="3597907" y="0"/>
                </a:lnTo>
                <a:lnTo>
                  <a:pt x="3597907" y="3671334"/>
                </a:lnTo>
                <a:lnTo>
                  <a:pt x="0" y="367133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3042606">
            <a:off x="-947227" y="8169399"/>
            <a:ext cx="4602247" cy="3514966"/>
          </a:xfrm>
          <a:custGeom>
            <a:avLst/>
            <a:gdLst/>
            <a:ahLst/>
            <a:cxnLst/>
            <a:rect r="r" b="b" t="t" l="l"/>
            <a:pathLst>
              <a:path h="3514966" w="4602247">
                <a:moveTo>
                  <a:pt x="0" y="0"/>
                </a:moveTo>
                <a:lnTo>
                  <a:pt x="4602247" y="0"/>
                </a:lnTo>
                <a:lnTo>
                  <a:pt x="4602247" y="3514967"/>
                </a:lnTo>
                <a:lnTo>
                  <a:pt x="0" y="351496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718983" y="4134246"/>
            <a:ext cx="15540317" cy="18089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740"/>
              </a:lnSpc>
            </a:pPr>
            <a:r>
              <a:rPr lang="en-US" sz="10529">
                <a:solidFill>
                  <a:srgbClr val="FFFFFF"/>
                </a:solidFill>
                <a:latin typeface="Neue Machina Ultra-Bold"/>
              </a:rPr>
              <a:t>SigMonografiasIfma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640979" y="6000308"/>
            <a:ext cx="3006042" cy="4390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21"/>
              </a:lnSpc>
            </a:pPr>
            <a:r>
              <a:rPr lang="en-US" sz="2586">
                <a:solidFill>
                  <a:srgbClr val="01204C"/>
                </a:solidFill>
                <a:latin typeface="Montserrat Medium"/>
              </a:rPr>
              <a:t>Presentation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3134">
            <a:off x="-234626" y="7511228"/>
            <a:ext cx="8732717" cy="6446333"/>
          </a:xfrm>
          <a:custGeom>
            <a:avLst/>
            <a:gdLst/>
            <a:ahLst/>
            <a:cxnLst/>
            <a:rect r="r" b="b" t="t" l="l"/>
            <a:pathLst>
              <a:path h="6446333" w="8732717">
                <a:moveTo>
                  <a:pt x="0" y="0"/>
                </a:moveTo>
                <a:lnTo>
                  <a:pt x="8732717" y="0"/>
                </a:lnTo>
                <a:lnTo>
                  <a:pt x="8732717" y="6446332"/>
                </a:lnTo>
                <a:lnTo>
                  <a:pt x="0" y="64463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686091" y="-3553501"/>
            <a:ext cx="7966832" cy="7966832"/>
          </a:xfrm>
          <a:custGeom>
            <a:avLst/>
            <a:gdLst/>
            <a:ahLst/>
            <a:cxnLst/>
            <a:rect r="r" b="b" t="t" l="l"/>
            <a:pathLst>
              <a:path h="7966832" w="7966832">
                <a:moveTo>
                  <a:pt x="0" y="0"/>
                </a:moveTo>
                <a:lnTo>
                  <a:pt x="7966832" y="0"/>
                </a:lnTo>
                <a:lnTo>
                  <a:pt x="7966832" y="7966832"/>
                </a:lnTo>
                <a:lnTo>
                  <a:pt x="0" y="7966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00499" y="-175159"/>
            <a:ext cx="7517602" cy="10637319"/>
          </a:xfrm>
          <a:custGeom>
            <a:avLst/>
            <a:gdLst/>
            <a:ahLst/>
            <a:cxnLst/>
            <a:rect r="r" b="b" t="t" l="l"/>
            <a:pathLst>
              <a:path h="10637319" w="7517602">
                <a:moveTo>
                  <a:pt x="0" y="0"/>
                </a:moveTo>
                <a:lnTo>
                  <a:pt x="7517602" y="0"/>
                </a:lnTo>
                <a:lnTo>
                  <a:pt x="7517602" y="10637318"/>
                </a:lnTo>
                <a:lnTo>
                  <a:pt x="0" y="1063731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-14573" r="-62119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802533" y="429915"/>
            <a:ext cx="3874294" cy="2862135"/>
          </a:xfrm>
          <a:custGeom>
            <a:avLst/>
            <a:gdLst/>
            <a:ahLst/>
            <a:cxnLst/>
            <a:rect r="r" b="b" t="t" l="l"/>
            <a:pathLst>
              <a:path h="2862135" w="3874294">
                <a:moveTo>
                  <a:pt x="0" y="0"/>
                </a:moveTo>
                <a:lnTo>
                  <a:pt x="3874295" y="0"/>
                </a:lnTo>
                <a:lnTo>
                  <a:pt x="3874295" y="2862135"/>
                </a:lnTo>
                <a:lnTo>
                  <a:pt x="0" y="286213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2925861" y="7046518"/>
            <a:ext cx="8959061" cy="6831284"/>
          </a:xfrm>
          <a:custGeom>
            <a:avLst/>
            <a:gdLst/>
            <a:ahLst/>
            <a:cxnLst/>
            <a:rect r="r" b="b" t="t" l="l"/>
            <a:pathLst>
              <a:path h="6831284" w="8959061">
                <a:moveTo>
                  <a:pt x="0" y="0"/>
                </a:moveTo>
                <a:lnTo>
                  <a:pt x="8959061" y="0"/>
                </a:lnTo>
                <a:lnTo>
                  <a:pt x="8959061" y="6831283"/>
                </a:lnTo>
                <a:lnTo>
                  <a:pt x="0" y="68312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499239" y="2834850"/>
            <a:ext cx="9289521" cy="168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Sobre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280741" y="4251406"/>
            <a:ext cx="7726517" cy="51166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Sistema Integrado de Gestão de Monografias do Instituto Federal do Marnhão, a solução é capaz de cadastrar Monografias dos dircentes bem como informações pertinentes a ela.</a:t>
            </a:r>
          </a:p>
          <a:p>
            <a:pPr algn="ctr">
              <a:lnSpc>
                <a:spcPts val="4057"/>
              </a:lnSpc>
            </a:pPr>
            <a:r>
              <a:rPr lang="en-US" sz="2898">
                <a:solidFill>
                  <a:srgbClr val="FFFFFF"/>
                </a:solidFill>
                <a:latin typeface="Montserrat"/>
              </a:rPr>
              <a:t>Projetada para ser utilizada por funcionário do setor no que diz respeito ao cadastro e a todos para consulta, permitindo a visualização e o download dos arquivos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2622" y="2001740"/>
            <a:ext cx="14862757" cy="7475441"/>
            <a:chOff x="0" y="0"/>
            <a:chExt cx="5421974" cy="2727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21974" cy="2727061"/>
            </a:xfrm>
            <a:custGeom>
              <a:avLst/>
              <a:gdLst/>
              <a:ahLst/>
              <a:cxnLst/>
              <a:rect r="r" b="b" t="t" l="l"/>
              <a:pathLst>
                <a:path h="2727061" w="5421974">
                  <a:moveTo>
                    <a:pt x="5297514" y="2727061"/>
                  </a:moveTo>
                  <a:lnTo>
                    <a:pt x="124460" y="2727061"/>
                  </a:lnTo>
                  <a:cubicBezTo>
                    <a:pt x="55880" y="2727061"/>
                    <a:pt x="0" y="2671181"/>
                    <a:pt x="0" y="2602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7514" y="0"/>
                  </a:lnTo>
                  <a:cubicBezTo>
                    <a:pt x="5366094" y="0"/>
                    <a:pt x="5421974" y="55880"/>
                    <a:pt x="5421974" y="124460"/>
                  </a:cubicBezTo>
                  <a:lnTo>
                    <a:pt x="5421974" y="2602601"/>
                  </a:lnTo>
                  <a:cubicBezTo>
                    <a:pt x="5421974" y="2671181"/>
                    <a:pt x="5366094" y="2727061"/>
                    <a:pt x="5297514" y="272706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84449" y="268090"/>
            <a:ext cx="7119102" cy="168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Telas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2768675" y="2481071"/>
            <a:ext cx="12769699" cy="6643879"/>
          </a:xfrm>
          <a:custGeom>
            <a:avLst/>
            <a:gdLst/>
            <a:ahLst/>
            <a:cxnLst/>
            <a:rect r="r" b="b" t="t" l="l"/>
            <a:pathLst>
              <a:path h="6643879" w="12769699">
                <a:moveTo>
                  <a:pt x="0" y="0"/>
                </a:moveTo>
                <a:lnTo>
                  <a:pt x="12769700" y="0"/>
                </a:lnTo>
                <a:lnTo>
                  <a:pt x="12769700" y="6643879"/>
                </a:lnTo>
                <a:lnTo>
                  <a:pt x="0" y="664387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2622" y="2001740"/>
            <a:ext cx="14862757" cy="7475441"/>
            <a:chOff x="0" y="0"/>
            <a:chExt cx="5421974" cy="2727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21974" cy="2727061"/>
            </a:xfrm>
            <a:custGeom>
              <a:avLst/>
              <a:gdLst/>
              <a:ahLst/>
              <a:cxnLst/>
              <a:rect r="r" b="b" t="t" l="l"/>
              <a:pathLst>
                <a:path h="2727061" w="5421974">
                  <a:moveTo>
                    <a:pt x="5297514" y="2727061"/>
                  </a:moveTo>
                  <a:lnTo>
                    <a:pt x="124460" y="2727061"/>
                  </a:lnTo>
                  <a:cubicBezTo>
                    <a:pt x="55880" y="2727061"/>
                    <a:pt x="0" y="2671181"/>
                    <a:pt x="0" y="2602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7514" y="0"/>
                  </a:lnTo>
                  <a:cubicBezTo>
                    <a:pt x="5366094" y="0"/>
                    <a:pt x="5421974" y="55880"/>
                    <a:pt x="5421974" y="124460"/>
                  </a:cubicBezTo>
                  <a:lnTo>
                    <a:pt x="5421974" y="2602601"/>
                  </a:lnTo>
                  <a:cubicBezTo>
                    <a:pt x="5421974" y="2671181"/>
                    <a:pt x="5366094" y="2727061"/>
                    <a:pt x="5297514" y="272706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29052" y="2904856"/>
            <a:ext cx="12629897" cy="5669209"/>
          </a:xfrm>
          <a:custGeom>
            <a:avLst/>
            <a:gdLst/>
            <a:ahLst/>
            <a:cxnLst/>
            <a:rect r="r" b="b" t="t" l="l"/>
            <a:pathLst>
              <a:path h="5669209" w="12629897">
                <a:moveTo>
                  <a:pt x="0" y="0"/>
                </a:moveTo>
                <a:lnTo>
                  <a:pt x="12629896" y="0"/>
                </a:lnTo>
                <a:lnTo>
                  <a:pt x="12629896" y="5669209"/>
                </a:lnTo>
                <a:lnTo>
                  <a:pt x="0" y="566920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84449" y="268090"/>
            <a:ext cx="7119102" cy="168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Telas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2622" y="2001740"/>
            <a:ext cx="14862757" cy="7475441"/>
            <a:chOff x="0" y="0"/>
            <a:chExt cx="5421974" cy="2727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21974" cy="2727061"/>
            </a:xfrm>
            <a:custGeom>
              <a:avLst/>
              <a:gdLst/>
              <a:ahLst/>
              <a:cxnLst/>
              <a:rect r="r" b="b" t="t" l="l"/>
              <a:pathLst>
                <a:path h="2727061" w="5421974">
                  <a:moveTo>
                    <a:pt x="5297514" y="2727061"/>
                  </a:moveTo>
                  <a:lnTo>
                    <a:pt x="124460" y="2727061"/>
                  </a:lnTo>
                  <a:cubicBezTo>
                    <a:pt x="55880" y="2727061"/>
                    <a:pt x="0" y="2671181"/>
                    <a:pt x="0" y="2602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7514" y="0"/>
                  </a:lnTo>
                  <a:cubicBezTo>
                    <a:pt x="5366094" y="0"/>
                    <a:pt x="5421974" y="55880"/>
                    <a:pt x="5421974" y="124460"/>
                  </a:cubicBezTo>
                  <a:lnTo>
                    <a:pt x="5421974" y="2602601"/>
                  </a:lnTo>
                  <a:cubicBezTo>
                    <a:pt x="5421974" y="2671181"/>
                    <a:pt x="5366094" y="2727061"/>
                    <a:pt x="5297514" y="272706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68675" y="2481071"/>
            <a:ext cx="12769699" cy="6625702"/>
          </a:xfrm>
          <a:custGeom>
            <a:avLst/>
            <a:gdLst/>
            <a:ahLst/>
            <a:cxnLst/>
            <a:rect r="r" b="b" t="t" l="l"/>
            <a:pathLst>
              <a:path h="6625702" w="12769699">
                <a:moveTo>
                  <a:pt x="0" y="0"/>
                </a:moveTo>
                <a:lnTo>
                  <a:pt x="12769700" y="0"/>
                </a:lnTo>
                <a:lnTo>
                  <a:pt x="12769700" y="6625701"/>
                </a:lnTo>
                <a:lnTo>
                  <a:pt x="0" y="662570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84449" y="268090"/>
            <a:ext cx="7119102" cy="168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Telas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2622" y="2001740"/>
            <a:ext cx="14862757" cy="7475441"/>
            <a:chOff x="0" y="0"/>
            <a:chExt cx="5421974" cy="2727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21974" cy="2727061"/>
            </a:xfrm>
            <a:custGeom>
              <a:avLst/>
              <a:gdLst/>
              <a:ahLst/>
              <a:cxnLst/>
              <a:rect r="r" b="b" t="t" l="l"/>
              <a:pathLst>
                <a:path h="2727061" w="5421974">
                  <a:moveTo>
                    <a:pt x="5297514" y="2727061"/>
                  </a:moveTo>
                  <a:lnTo>
                    <a:pt x="124460" y="2727061"/>
                  </a:lnTo>
                  <a:cubicBezTo>
                    <a:pt x="55880" y="2727061"/>
                    <a:pt x="0" y="2671181"/>
                    <a:pt x="0" y="2602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7514" y="0"/>
                  </a:lnTo>
                  <a:cubicBezTo>
                    <a:pt x="5366094" y="0"/>
                    <a:pt x="5421974" y="55880"/>
                    <a:pt x="5421974" y="124460"/>
                  </a:cubicBezTo>
                  <a:lnTo>
                    <a:pt x="5421974" y="2602601"/>
                  </a:lnTo>
                  <a:cubicBezTo>
                    <a:pt x="5421974" y="2671181"/>
                    <a:pt x="5366094" y="2727061"/>
                    <a:pt x="5297514" y="272706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780933" y="2924763"/>
            <a:ext cx="12647245" cy="5629394"/>
          </a:xfrm>
          <a:custGeom>
            <a:avLst/>
            <a:gdLst/>
            <a:ahLst/>
            <a:cxnLst/>
            <a:rect r="r" b="b" t="t" l="l"/>
            <a:pathLst>
              <a:path h="5629394" w="12647245">
                <a:moveTo>
                  <a:pt x="0" y="0"/>
                </a:moveTo>
                <a:lnTo>
                  <a:pt x="12647245" y="0"/>
                </a:lnTo>
                <a:lnTo>
                  <a:pt x="12647245" y="5629394"/>
                </a:lnTo>
                <a:lnTo>
                  <a:pt x="0" y="56293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84449" y="268090"/>
            <a:ext cx="7119102" cy="168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Telas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2622" y="2001740"/>
            <a:ext cx="14862757" cy="7475441"/>
            <a:chOff x="0" y="0"/>
            <a:chExt cx="5421974" cy="2727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21974" cy="2727061"/>
            </a:xfrm>
            <a:custGeom>
              <a:avLst/>
              <a:gdLst/>
              <a:ahLst/>
              <a:cxnLst/>
              <a:rect r="r" b="b" t="t" l="l"/>
              <a:pathLst>
                <a:path h="2727061" w="5421974">
                  <a:moveTo>
                    <a:pt x="5297514" y="2727061"/>
                  </a:moveTo>
                  <a:lnTo>
                    <a:pt x="124460" y="2727061"/>
                  </a:lnTo>
                  <a:cubicBezTo>
                    <a:pt x="55880" y="2727061"/>
                    <a:pt x="0" y="2671181"/>
                    <a:pt x="0" y="2602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7514" y="0"/>
                  </a:lnTo>
                  <a:cubicBezTo>
                    <a:pt x="5366094" y="0"/>
                    <a:pt x="5421974" y="55880"/>
                    <a:pt x="5421974" y="124460"/>
                  </a:cubicBezTo>
                  <a:lnTo>
                    <a:pt x="5421974" y="2602601"/>
                  </a:lnTo>
                  <a:cubicBezTo>
                    <a:pt x="5421974" y="2671181"/>
                    <a:pt x="5366094" y="2727061"/>
                    <a:pt x="5297514" y="272706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32932" y="3125236"/>
            <a:ext cx="12622135" cy="5625703"/>
          </a:xfrm>
          <a:custGeom>
            <a:avLst/>
            <a:gdLst/>
            <a:ahLst/>
            <a:cxnLst/>
            <a:rect r="r" b="b" t="t" l="l"/>
            <a:pathLst>
              <a:path h="5625703" w="12622135">
                <a:moveTo>
                  <a:pt x="0" y="0"/>
                </a:moveTo>
                <a:lnTo>
                  <a:pt x="12622136" y="0"/>
                </a:lnTo>
                <a:lnTo>
                  <a:pt x="12622136" y="5625703"/>
                </a:lnTo>
                <a:lnTo>
                  <a:pt x="0" y="562570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84449" y="268090"/>
            <a:ext cx="7119102" cy="168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Telas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2622" y="2001740"/>
            <a:ext cx="14862757" cy="7475441"/>
            <a:chOff x="0" y="0"/>
            <a:chExt cx="5421974" cy="2727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21974" cy="2727061"/>
            </a:xfrm>
            <a:custGeom>
              <a:avLst/>
              <a:gdLst/>
              <a:ahLst/>
              <a:cxnLst/>
              <a:rect r="r" b="b" t="t" l="l"/>
              <a:pathLst>
                <a:path h="2727061" w="5421974">
                  <a:moveTo>
                    <a:pt x="5297514" y="2727061"/>
                  </a:moveTo>
                  <a:lnTo>
                    <a:pt x="124460" y="2727061"/>
                  </a:lnTo>
                  <a:cubicBezTo>
                    <a:pt x="55880" y="2727061"/>
                    <a:pt x="0" y="2671181"/>
                    <a:pt x="0" y="2602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7514" y="0"/>
                  </a:lnTo>
                  <a:cubicBezTo>
                    <a:pt x="5366094" y="0"/>
                    <a:pt x="5421974" y="55880"/>
                    <a:pt x="5421974" y="124460"/>
                  </a:cubicBezTo>
                  <a:lnTo>
                    <a:pt x="5421974" y="2602601"/>
                  </a:lnTo>
                  <a:cubicBezTo>
                    <a:pt x="5421974" y="2671181"/>
                    <a:pt x="5366094" y="2727061"/>
                    <a:pt x="5297514" y="272706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24223" y="2903845"/>
            <a:ext cx="12639554" cy="5671231"/>
          </a:xfrm>
          <a:custGeom>
            <a:avLst/>
            <a:gdLst/>
            <a:ahLst/>
            <a:cxnLst/>
            <a:rect r="r" b="b" t="t" l="l"/>
            <a:pathLst>
              <a:path h="5671231" w="12639554">
                <a:moveTo>
                  <a:pt x="0" y="0"/>
                </a:moveTo>
                <a:lnTo>
                  <a:pt x="12639554" y="0"/>
                </a:lnTo>
                <a:lnTo>
                  <a:pt x="12639554" y="5671231"/>
                </a:lnTo>
                <a:lnTo>
                  <a:pt x="0" y="56712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84449" y="268090"/>
            <a:ext cx="7119102" cy="168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Telas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168384" y="-2084520"/>
            <a:ext cx="8831880" cy="8831880"/>
          </a:xfrm>
          <a:custGeom>
            <a:avLst/>
            <a:gdLst/>
            <a:ahLst/>
            <a:cxnLst/>
            <a:rect r="r" b="b" t="t" l="l"/>
            <a:pathLst>
              <a:path h="8831880" w="8831880">
                <a:moveTo>
                  <a:pt x="0" y="0"/>
                </a:moveTo>
                <a:lnTo>
                  <a:pt x="8831880" y="0"/>
                </a:lnTo>
                <a:lnTo>
                  <a:pt x="8831880" y="8831880"/>
                </a:lnTo>
                <a:lnTo>
                  <a:pt x="0" y="88318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08264" y="99307"/>
            <a:ext cx="6511191" cy="11280306"/>
          </a:xfrm>
          <a:custGeom>
            <a:avLst/>
            <a:gdLst/>
            <a:ahLst/>
            <a:cxnLst/>
            <a:rect r="r" b="b" t="t" l="l"/>
            <a:pathLst>
              <a:path h="11280306" w="6511191">
                <a:moveTo>
                  <a:pt x="0" y="0"/>
                </a:moveTo>
                <a:lnTo>
                  <a:pt x="6511190" y="0"/>
                </a:lnTo>
                <a:lnTo>
                  <a:pt x="6511190" y="11280306"/>
                </a:lnTo>
                <a:lnTo>
                  <a:pt x="0" y="1128030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-6862" t="0" r="-6638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12622" y="2001740"/>
            <a:ext cx="14862757" cy="7475441"/>
            <a:chOff x="0" y="0"/>
            <a:chExt cx="5421974" cy="27270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421974" cy="2727061"/>
            </a:xfrm>
            <a:custGeom>
              <a:avLst/>
              <a:gdLst/>
              <a:ahLst/>
              <a:cxnLst/>
              <a:rect r="r" b="b" t="t" l="l"/>
              <a:pathLst>
                <a:path h="2727061" w="5421974">
                  <a:moveTo>
                    <a:pt x="5297514" y="2727061"/>
                  </a:moveTo>
                  <a:lnTo>
                    <a:pt x="124460" y="2727061"/>
                  </a:lnTo>
                  <a:cubicBezTo>
                    <a:pt x="55880" y="2727061"/>
                    <a:pt x="0" y="2671181"/>
                    <a:pt x="0" y="2602601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297514" y="0"/>
                  </a:lnTo>
                  <a:cubicBezTo>
                    <a:pt x="5366094" y="0"/>
                    <a:pt x="5421974" y="55880"/>
                    <a:pt x="5421974" y="124460"/>
                  </a:cubicBezTo>
                  <a:lnTo>
                    <a:pt x="5421974" y="2602601"/>
                  </a:lnTo>
                  <a:cubicBezTo>
                    <a:pt x="5421974" y="2671181"/>
                    <a:pt x="5366094" y="2727061"/>
                    <a:pt x="5297514" y="2727061"/>
                  </a:cubicBezTo>
                  <a:close/>
                </a:path>
              </a:pathLst>
            </a:custGeom>
            <a:solidFill>
              <a:srgbClr val="2D2F30">
                <a:alpha val="30980"/>
              </a:srgbClr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4238979">
            <a:off x="-345749" y="-2366999"/>
            <a:ext cx="3493701" cy="5774713"/>
          </a:xfrm>
          <a:custGeom>
            <a:avLst/>
            <a:gdLst/>
            <a:ahLst/>
            <a:cxnLst/>
            <a:rect r="r" b="b" t="t" l="l"/>
            <a:pathLst>
              <a:path h="5774713" w="3493701">
                <a:moveTo>
                  <a:pt x="0" y="0"/>
                </a:moveTo>
                <a:lnTo>
                  <a:pt x="3493702" y="0"/>
                </a:lnTo>
                <a:lnTo>
                  <a:pt x="3493702" y="5774713"/>
                </a:lnTo>
                <a:lnTo>
                  <a:pt x="0" y="577471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3223036">
            <a:off x="15631061" y="3684321"/>
            <a:ext cx="6022673" cy="3553377"/>
          </a:xfrm>
          <a:custGeom>
            <a:avLst/>
            <a:gdLst/>
            <a:ahLst/>
            <a:cxnLst/>
            <a:rect r="r" b="b" t="t" l="l"/>
            <a:pathLst>
              <a:path h="3553377" w="6022673">
                <a:moveTo>
                  <a:pt x="0" y="0"/>
                </a:moveTo>
                <a:lnTo>
                  <a:pt x="6022673" y="0"/>
                </a:lnTo>
                <a:lnTo>
                  <a:pt x="6022673" y="3553377"/>
                </a:lnTo>
                <a:lnTo>
                  <a:pt x="0" y="35533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17503" y="2910922"/>
            <a:ext cx="12652993" cy="5657076"/>
          </a:xfrm>
          <a:custGeom>
            <a:avLst/>
            <a:gdLst/>
            <a:ahLst/>
            <a:cxnLst/>
            <a:rect r="r" b="b" t="t" l="l"/>
            <a:pathLst>
              <a:path h="5657076" w="12652993">
                <a:moveTo>
                  <a:pt x="0" y="0"/>
                </a:moveTo>
                <a:lnTo>
                  <a:pt x="12652994" y="0"/>
                </a:lnTo>
                <a:lnTo>
                  <a:pt x="12652994" y="5657076"/>
                </a:lnTo>
                <a:lnTo>
                  <a:pt x="0" y="56570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584449" y="268090"/>
            <a:ext cx="7119102" cy="1685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Telas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DAF2zADCOO8</dc:identifier>
  <dcterms:modified xsi:type="dcterms:W3CDTF">2011-08-01T06:04:30Z</dcterms:modified>
  <cp:revision>1</cp:revision>
  <dc:title>SigMonografiasIfma</dc:title>
</cp:coreProperties>
</file>